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4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5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09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2371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71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98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22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0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9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2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6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0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0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9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2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1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DCE1D-01FE-4D9A-8387-CD7D48236B15}" type="datetimeFigureOut">
              <a:rPr lang="en-US" smtClean="0"/>
              <a:t>11/28/2015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6C6D6-2B2D-41DB-9932-F3BEF440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4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980" y="1264907"/>
            <a:ext cx="8965565" cy="223337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Mandala Coloring: Effectiveness in Reducing Test Anxiety, Time Dosages, and Test Anxious Types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2387" y="4064969"/>
            <a:ext cx="7197726" cy="218987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By: Trisha Barton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Advisors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Dr. </a:t>
            </a:r>
            <a:r>
              <a:rPr lang="en-US" dirty="0" err="1" smtClean="0">
                <a:solidFill>
                  <a:schemeClr val="bg1"/>
                </a:solidFill>
              </a:rPr>
              <a:t>Kesi</a:t>
            </a:r>
            <a:r>
              <a:rPr lang="en-US" dirty="0" smtClean="0">
                <a:solidFill>
                  <a:schemeClr val="bg1"/>
                </a:solidFill>
              </a:rPr>
              <a:t> Miller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Dr. Jennifer Andrews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Dr. Sandra Sims-Patterson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32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131425" cy="1456267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Rational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" y="1153552"/>
            <a:ext cx="10846191" cy="4614202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Adds to multicultural art therapy literature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African American Population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Replicates Curry and </a:t>
            </a:r>
            <a:r>
              <a:rPr lang="en-US" sz="2400" dirty="0" err="1" smtClean="0">
                <a:solidFill>
                  <a:schemeClr val="bg1"/>
                </a:solidFill>
              </a:rPr>
              <a:t>Kasser's</a:t>
            </a:r>
            <a:r>
              <a:rPr lang="en-US" sz="2400" dirty="0" smtClean="0">
                <a:solidFill>
                  <a:schemeClr val="bg1"/>
                </a:solidFill>
              </a:rPr>
              <a:t> (2005) study (new questions)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Mandalas and test anxiety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Time and test anxious trait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Investigate treatment styles based on test anxious type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Find a potential anxiety reduction method that could benefit undergraduate students (under represented population) dealing with test anxiety and other various stressors</a:t>
            </a:r>
          </a:p>
        </p:txBody>
      </p:sp>
    </p:spTree>
    <p:extLst>
      <p:ext uri="{BB962C8B-B14F-4D97-AF65-F5344CB8AC3E}">
        <p14:creationId xmlns:p14="http://schemas.microsoft.com/office/powerpoint/2010/main" val="1581305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702" y="341402"/>
            <a:ext cx="11173264" cy="59327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u="sng" dirty="0" smtClean="0">
                <a:solidFill>
                  <a:schemeClr val="bg1"/>
                </a:solidFill>
              </a:rPr>
              <a:t>Purpose</a:t>
            </a:r>
            <a:r>
              <a:rPr lang="en-US" sz="24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To investigate if mandala coloring efficacy  in reducing anxiety, if there is a specific </a:t>
            </a:r>
            <a:r>
              <a:rPr lang="en-US" sz="2400" dirty="0">
                <a:solidFill>
                  <a:schemeClr val="bg1"/>
                </a:solidFill>
              </a:rPr>
              <a:t>time dosage  for coloring mandalas to be </a:t>
            </a:r>
            <a:r>
              <a:rPr lang="en-US" sz="2400" dirty="0" smtClean="0">
                <a:solidFill>
                  <a:schemeClr val="bg1"/>
                </a:solidFill>
              </a:rPr>
              <a:t>effective, and  if anxious type relates to the efficacy of coloring mandalas in reducing test anxiety.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Replicate Curry and </a:t>
            </a:r>
            <a:r>
              <a:rPr lang="en-US" sz="2400" dirty="0" err="1" smtClean="0">
                <a:solidFill>
                  <a:schemeClr val="bg1"/>
                </a:solidFill>
              </a:rPr>
              <a:t>Kasser’s</a:t>
            </a:r>
            <a:r>
              <a:rPr lang="en-US" sz="2400" dirty="0" smtClean="0">
                <a:solidFill>
                  <a:schemeClr val="bg1"/>
                </a:solidFill>
              </a:rPr>
              <a:t> study with new questions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All female population and HBCU/African American population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Understand anxious types and treatment times</a:t>
            </a:r>
          </a:p>
          <a:p>
            <a:pPr marL="0" indent="0">
              <a:buNone/>
            </a:pPr>
            <a:endParaRPr lang="en-US" sz="2400" u="sng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u="sng" dirty="0" smtClean="0">
                <a:solidFill>
                  <a:schemeClr val="bg1"/>
                </a:solidFill>
              </a:rPr>
              <a:t>Question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Does mandala coloring reduce test anxiety? If so, is there a difference between lengths of time (10 or 20 minutes) spent coloring a mandala and the amount of reduced stress?</a:t>
            </a:r>
          </a:p>
          <a:p>
            <a:r>
              <a:rPr lang="en-US" sz="2400" dirty="0">
                <a:solidFill>
                  <a:schemeClr val="bg1"/>
                </a:solidFill>
              </a:rPr>
              <a:t>Does the level of test anxiousness interact with time spent coloring in reducing stress?</a:t>
            </a:r>
          </a:p>
        </p:txBody>
      </p:sp>
    </p:spTree>
    <p:extLst>
      <p:ext uri="{BB962C8B-B14F-4D97-AF65-F5344CB8AC3E}">
        <p14:creationId xmlns:p14="http://schemas.microsoft.com/office/powerpoint/2010/main" val="3925484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Test Anxiety as a Problem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bg1"/>
                </a:solidFill>
              </a:rPr>
              <a:t>Anxiety </a:t>
            </a:r>
            <a:r>
              <a:rPr lang="en-US" sz="2400" dirty="0">
                <a:solidFill>
                  <a:schemeClr val="bg1"/>
                </a:solidFill>
              </a:rPr>
              <a:t>is the most common form of mental illness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bg1"/>
                </a:solidFill>
              </a:rPr>
              <a:t>10% of teenagers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bg1"/>
                </a:solidFill>
              </a:rPr>
              <a:t>40% of adults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bg1"/>
                </a:solidFill>
              </a:rPr>
              <a:t>Women are more likely to be affected than men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bg1"/>
                </a:solidFill>
              </a:rPr>
              <a:t>20-30% of  undergraduate students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bg1"/>
                </a:solidFill>
              </a:rPr>
              <a:t>Study found that undergraduate students are more like to deal with test anxiety then high school students (Blanding et al., 2005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chemeClr val="bg1"/>
                </a:solidFill>
              </a:rPr>
              <a:t>Minorities – Stereotype Threat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481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lk Glas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27</TotalTime>
  <Words>277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Bookman Old Style</vt:lpstr>
      <vt:lpstr>Rockwell</vt:lpstr>
      <vt:lpstr>Wingdings</vt:lpstr>
      <vt:lpstr>Damask</vt:lpstr>
      <vt:lpstr>Mandala Coloring: Effectiveness in Reducing Test Anxiety, Time Dosages, and Test Anxious Types</vt:lpstr>
      <vt:lpstr>Rational</vt:lpstr>
      <vt:lpstr>PowerPoint Presentation</vt:lpstr>
      <vt:lpstr>Test Anxiety as a Problem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Mandala Coloring: Effectiveness in Reducing Test Anxiety, Time Dosages, and Test Anxious Types</dc:title>
  <dc:creator>Trisha Barton</dc:creator>
  <cp:lastModifiedBy>Trisha Barton</cp:lastModifiedBy>
  <cp:revision>2</cp:revision>
  <dcterms:created xsi:type="dcterms:W3CDTF">2015-11-28T03:34:53Z</dcterms:created>
  <dcterms:modified xsi:type="dcterms:W3CDTF">2015-11-28T21:04:57Z</dcterms:modified>
</cp:coreProperties>
</file>